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73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E5AD3-7DE1-465E-BAC8-D09023FC81A3}" type="datetimeFigureOut">
              <a:rPr lang="en-US" smtClean="0"/>
              <a:t>10/25/2014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C98FE-14D0-4DB3-8CDC-422ADFE3F95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vent\Pictures\Photo Stream\My Photo Stream\IMG_4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 flipV="1">
            <a:off x="6045426" y="3830840"/>
            <a:ext cx="3214710" cy="241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Users\Advent\Pictures\Photo Stream\My Photo Stream\IMG_48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107914" y="607201"/>
            <a:ext cx="3143295" cy="2357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Users\Advent\Pictures\Photo Stream\My Photo Stream\IMG_488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 flipV="1">
            <a:off x="3116451" y="598269"/>
            <a:ext cx="3071835" cy="2303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Users\Advent\Pictures\Photo Stream\My Photo Stream\IMG_488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 flipV="1">
            <a:off x="107125" y="607198"/>
            <a:ext cx="3143273" cy="23574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0" name="Picture 6" descr="C:\Users\Advent\Pictures\Photo Stream\My Photo Stream\IMG_4885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V="1">
            <a:off x="3027154" y="3830840"/>
            <a:ext cx="3214710" cy="241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Advent\Pictures\Photo Stream\My Photo Stream\IMG_4886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 flipV="1">
            <a:off x="104149" y="3872512"/>
            <a:ext cx="3167085" cy="23753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Advent</dc:creator>
  <cp:lastModifiedBy>Advent</cp:lastModifiedBy>
  <cp:revision>3</cp:revision>
  <dcterms:created xsi:type="dcterms:W3CDTF">2014-10-25T16:23:37Z</dcterms:created>
  <dcterms:modified xsi:type="dcterms:W3CDTF">2014-10-25T16:45:25Z</dcterms:modified>
</cp:coreProperties>
</file>